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8076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связной речи нетрадиционными методами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635990"/>
            <a:ext cx="3309803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822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i="1" dirty="0"/>
              <a:t>«Волшебная дорожка»</a:t>
            </a:r>
            <a:r>
              <a:rPr lang="ru-RU" sz="1400" dirty="0"/>
              <a:t>. В основе сюжета многих сказок - действия какого- либо </a:t>
            </a:r>
            <a:r>
              <a:rPr lang="ru-RU" sz="1400" u="sng" dirty="0"/>
              <a:t>героя</a:t>
            </a:r>
            <a:r>
              <a:rPr lang="ru-RU" sz="1400" dirty="0"/>
              <a:t>: он путешествует с определенной целью, при этом взаимодействует с другими объектами (преодолевает препятствия, решает задачи, изменяясь при этом сам и меняя объекты взаимодействия, и многому может научиться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06" y="2573337"/>
            <a:ext cx="4876800" cy="3009900"/>
          </a:xfrm>
        </p:spPr>
      </p:pic>
    </p:spTree>
    <p:extLst>
      <p:ext uri="{BB962C8B-B14F-4D97-AF65-F5344CB8AC3E}">
        <p14:creationId xmlns:p14="http://schemas.microsoft.com/office/powerpoint/2010/main" val="372319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37240"/>
          </a:xfrm>
        </p:spPr>
        <p:txBody>
          <a:bodyPr>
            <a:normAutofit fontScale="90000"/>
          </a:bodyPr>
          <a:lstStyle/>
          <a:p>
            <a:r>
              <a:rPr lang="ru-RU" sz="1800" i="1" dirty="0"/>
              <a:t>«</a:t>
            </a:r>
            <a:r>
              <a:rPr lang="ru-RU" sz="1600" i="1" dirty="0" err="1"/>
              <a:t>Вертолина</a:t>
            </a:r>
            <a:r>
              <a:rPr lang="ru-RU" sz="1600" i="1" dirty="0"/>
              <a:t>» </a:t>
            </a:r>
            <a:r>
              <a:rPr lang="ru-RU" sz="1600" dirty="0"/>
              <a:t>Игра, способствующая расширению и активизации словарного запаса детей, поле разделено на несколько предметных </a:t>
            </a:r>
            <a:r>
              <a:rPr lang="ru-RU" sz="1600" u="sng" dirty="0"/>
              <a:t>областей</a:t>
            </a:r>
            <a:r>
              <a:rPr lang="ru-RU" sz="1600" dirty="0"/>
              <a:t>: птицы, посуда, одежда и др. раскручивается стрелка и находится определённая область, дети по очереди называют слова, относящиеся к данной области. Побеждает тот, кто наберёт наибольшее количество баллов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806700"/>
            <a:ext cx="3810000" cy="2543175"/>
          </a:xfrm>
        </p:spPr>
      </p:pic>
    </p:spTree>
    <p:extLst>
      <p:ext uri="{BB962C8B-B14F-4D97-AF65-F5344CB8AC3E}">
        <p14:creationId xmlns:p14="http://schemas.microsoft.com/office/powerpoint/2010/main" val="151871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Постановка проблемного вопроса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Этот прием учит детей рассуждать.</a:t>
            </a:r>
          </a:p>
          <a:p>
            <a:r>
              <a:rPr lang="ru-RU" dirty="0"/>
              <a:t>Проблемные вопросы начинаются вопросительными наречиями почему? </a:t>
            </a:r>
            <a:r>
              <a:rPr lang="ru-RU" dirty="0" smtClean="0"/>
              <a:t>зачем? Эти </a:t>
            </a:r>
            <a:r>
              <a:rPr lang="ru-RU" dirty="0"/>
              <a:t>вопросы сложнее по синтаксической конструкции, а главное — по содержанию, так как требуют определенной мотивации ответов, осмысливания причинно-следственных связей, установления смысловых ассоциаций — и следовательно непосредственно связаны с развитием логического мышления.</a:t>
            </a:r>
          </a:p>
          <a:p>
            <a:r>
              <a:rPr lang="ru-RU" dirty="0"/>
              <a:t>Ответы на проблемные вопросы представляют собой сложноподчиненные предложения с придаточными причины или цели, предполагающие четкое грамматическое оформление и использование более абстрактной книжной лексики.</a:t>
            </a:r>
          </a:p>
          <a:p>
            <a:r>
              <a:rPr lang="ru-RU" dirty="0"/>
              <a:t>В обучении ответам на проблемные вопросы еще большую роль играет помощь </a:t>
            </a:r>
            <a:r>
              <a:rPr lang="ru-RU" dirty="0" smtClean="0"/>
              <a:t>взрослого, </a:t>
            </a:r>
            <a:r>
              <a:rPr lang="ru-RU" dirty="0"/>
              <a:t>как в форме образца ответа, так и в использовании такого приема, как подсказывающее начало ответа на поставленный вопрос.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55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ИЗОсказки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Что из себя представляет этот </a:t>
            </a:r>
            <a:r>
              <a:rPr lang="ru-RU" dirty="0" smtClean="0"/>
              <a:t>прием? В младшем дошкольном возрасте малышей рассаживают </a:t>
            </a:r>
            <a:r>
              <a:rPr lang="ru-RU" dirty="0"/>
              <a:t>в кружок за столом. </a:t>
            </a:r>
            <a:r>
              <a:rPr lang="ru-RU" dirty="0" smtClean="0"/>
              <a:t>Взрослый берет </a:t>
            </a:r>
            <a:r>
              <a:rPr lang="ru-RU" dirty="0"/>
              <a:t>себе и дает каждому ребенку несколько небольших кусочков пластилина. В ходе рассказывания сказки, быстрыми движениями способом вытягивания лепит </a:t>
            </a:r>
            <a:r>
              <a:rPr lang="ru-RU" dirty="0" smtClean="0"/>
              <a:t>сам </a:t>
            </a:r>
            <a:r>
              <a:rPr lang="ru-RU" dirty="0"/>
              <a:t>и предлагает детям лепить вместе с ней сказочных героев.</a:t>
            </a:r>
          </a:p>
          <a:p>
            <a:r>
              <a:rPr lang="ru-RU" dirty="0"/>
              <a:t>Когда у детей формируются элементарные навыки в рисовании </a:t>
            </a:r>
            <a:r>
              <a:rPr lang="ru-RU" dirty="0" smtClean="0"/>
              <a:t>взрослый </a:t>
            </a:r>
            <a:r>
              <a:rPr lang="ru-RU" dirty="0"/>
              <a:t>прием ИЗОСКАЗКА начинает использовать в сочетании сказка-рисунок. По той же схеме. При использовании приема ИЗОСКАЗКА </a:t>
            </a:r>
            <a:r>
              <a:rPr lang="ru-RU" dirty="0" smtClean="0"/>
              <a:t>взрослый </a:t>
            </a:r>
            <a:r>
              <a:rPr lang="ru-RU" dirty="0"/>
              <a:t>не обращает внимание на технику рисования или лепки, эта детская деятельность служит для развития мелкой моторики.</a:t>
            </a:r>
          </a:p>
          <a:p>
            <a:r>
              <a:rPr lang="ru-RU" dirty="0"/>
              <a:t>Со средней </a:t>
            </a:r>
            <a:r>
              <a:rPr lang="ru-RU" dirty="0" smtClean="0"/>
              <a:t>группы </a:t>
            </a:r>
            <a:r>
              <a:rPr lang="ru-RU" dirty="0"/>
              <a:t>прием ИЗОСКАЗКА можно использовать в сочетании с настольными играми типа «Жили-были», «Сказочный калейдоскоп», «Придумай сказку» и т. п. В ходе таких игр дети придумывают сюжет сказки, одновременно прорисовывая и озвучивая 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53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620688"/>
            <a:ext cx="7024744" cy="406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Таким образом, нетрадиционные формы работы в детском саду не отрицают традиционные, а их совершенствуют, модернизируют, дополняют. И созданы они в данный момент в соответствии с требованиями времени. Что соответствует задачам, поставленным на государственном уровне, чему и свидетельствует и концепция модернизации образования. Когда используешь в работе что-то новое, интересное – увлекаешься сам, а соответственно и увлекаешь детей, а когда данная деятельность приносит ощутимый видный результат – это интересно и увлекательно вдвойне.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7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387424"/>
            <a:ext cx="6336822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Своевременное и полноценное формирование </a:t>
            </a:r>
            <a:r>
              <a:rPr lang="ru-RU" dirty="0" smtClean="0"/>
              <a:t>связной речи</a:t>
            </a:r>
            <a:r>
              <a:rPr lang="ru-RU" dirty="0"/>
              <a:t> в дошкольном возрасте – одно из  условий нормального развития ребенка и в дальнейшем его успешного обучения в школе. Организация обучения детей </a:t>
            </a:r>
            <a:r>
              <a:rPr lang="ru-RU" dirty="0" smtClean="0"/>
              <a:t>с недоразвитием </a:t>
            </a:r>
            <a:r>
              <a:rPr lang="ru-RU" dirty="0"/>
              <a:t>речи предполагает формирование у них умений планировать собственное высказывание, самостоятельно ориентироваться в условиях речевой ситуации и определять содержание своего высказывания. Наблюдения показывают, что традиционное обучение дошкольников рассказыванию строится на подражании с преобладанием </a:t>
            </a:r>
            <a:r>
              <a:rPr lang="ru-RU" dirty="0" smtClean="0"/>
              <a:t>репродуктивных </a:t>
            </a:r>
            <a:r>
              <a:rPr lang="ru-RU" dirty="0"/>
              <a:t>приемов руководства. Функция ребенка на таких занятиях исполнительская, а не развивающая. Дети не могут сами оценить, выбрать способы исправления ошибок. Это препятствует развитию </a:t>
            </a:r>
            <a:r>
              <a:rPr lang="ru-RU" dirty="0" smtClean="0"/>
              <a:t>самостоятельности</a:t>
            </a:r>
            <a:r>
              <a:rPr lang="ru-RU" dirty="0"/>
              <a:t>, активности, творчества.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344932" cy="50679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Именно творческое рассказывание приближает ребенка к тому уровню монологической речи, который потребуется ему для перехода к новой ведущей деятельности - учебе, так как представляет большие возможности для самостоятельного выражения ребенком своих мыслей, осознанного отражения в речи разнообразных связей и отношений между предметами и явлениями, играет важную роль в развитии словесно – логического мышления, способствует активизации знаний и представлений об окружающем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Именно поэтому </a:t>
            </a:r>
            <a:r>
              <a:rPr lang="ru-RU" dirty="0"/>
              <a:t>наряду с традиционными методиками, нужно использовать и </a:t>
            </a:r>
            <a:r>
              <a:rPr lang="ru-RU" dirty="0" smtClean="0"/>
              <a:t>нетрадиционные методы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13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Нетрадиционные методы развития связной речи: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Мнемотехника</a:t>
            </a:r>
            <a:r>
              <a:rPr lang="ru-RU" dirty="0"/>
              <a:t> </a:t>
            </a:r>
            <a:r>
              <a:rPr lang="ru-RU" i="1" dirty="0"/>
              <a:t>(наглядное моделирование)</a:t>
            </a:r>
            <a:r>
              <a:rPr lang="ru-RU" dirty="0"/>
              <a:t>;</a:t>
            </a:r>
          </a:p>
          <a:p>
            <a:r>
              <a:rPr lang="ru-RU" dirty="0"/>
              <a:t>• </a:t>
            </a:r>
            <a:r>
              <a:rPr lang="ru-RU" dirty="0" smtClean="0"/>
              <a:t>ТРИЗ;</a:t>
            </a:r>
            <a:endParaRPr lang="ru-RU" dirty="0"/>
          </a:p>
          <a:p>
            <a:r>
              <a:rPr lang="ru-RU" dirty="0"/>
              <a:t>• Постановка проблемного </a:t>
            </a:r>
            <a:r>
              <a:rPr lang="ru-RU" dirty="0" smtClean="0"/>
              <a:t>вопроса;</a:t>
            </a:r>
            <a:endParaRPr lang="ru-RU" dirty="0"/>
          </a:p>
          <a:p>
            <a:r>
              <a:rPr lang="ru-RU" dirty="0"/>
              <a:t>• Прием </a:t>
            </a:r>
            <a:r>
              <a:rPr lang="ru-RU" i="1" dirty="0"/>
              <a:t>«</a:t>
            </a:r>
            <a:r>
              <a:rPr lang="ru-RU" i="1" dirty="0" err="1"/>
              <a:t>ИЗОсказка</a:t>
            </a:r>
            <a:r>
              <a:rPr lang="ru-RU" i="1" dirty="0"/>
              <a:t>»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04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Мнемотехника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776864" cy="49685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система различных приемов, обеспечивающих эффективное запоминание, сохранение и воспроизведение информации.</a:t>
            </a:r>
          </a:p>
          <a:p>
            <a:r>
              <a:rPr lang="ru-RU" dirty="0" smtClean="0"/>
              <a:t>Помогает</a:t>
            </a:r>
            <a:r>
              <a:rPr lang="ru-RU" dirty="0"/>
              <a:t> развивать: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ассоциативное мышление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зрительную и слуховую память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зрительное и слуховое внимание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воображение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связную речь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мелкую моторику рук.</a:t>
            </a:r>
          </a:p>
          <a:p>
            <a:r>
              <a:rPr lang="ru-RU" dirty="0"/>
              <a:t>Мнемосхемы могут быть использованы в работе над всеми видами связного высказывания: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пересказ;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составление рассказов по картинке и серии картин;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описательный рассказ;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творческий рассказ;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разучивание стихотворений, скороговорок, </a:t>
            </a:r>
            <a:r>
              <a:rPr lang="ru-RU" dirty="0" err="1"/>
              <a:t>чистоговорок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отгадывание и составление загадок.</a:t>
            </a:r>
          </a:p>
          <a:p>
            <a:r>
              <a:rPr lang="ru-RU" dirty="0"/>
              <a:t>Суть мнемосхем заключается в </a:t>
            </a:r>
            <a:r>
              <a:rPr lang="ru-RU" u="sng" dirty="0"/>
              <a:t>следующем</a:t>
            </a:r>
            <a:r>
              <a:rPr lang="ru-RU" dirty="0"/>
              <a:t>: на каждое слово или маленькое словосочетание придумывается картинка </a:t>
            </a:r>
            <a:r>
              <a:rPr lang="ru-RU" i="1" dirty="0"/>
              <a:t>(изображение)</a:t>
            </a:r>
            <a:r>
              <a:rPr lang="ru-RU" dirty="0"/>
              <a:t>; таким образом, весь текст зарисовывается схематично. Глядя на эти схемы – рисунки ребёнок легко воспроизводит текстовую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43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764704"/>
            <a:ext cx="7024744" cy="26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1643076"/>
            <a:ext cx="6769372" cy="459423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668344" y="692696"/>
            <a:ext cx="3419856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18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ТРИЗ (теория </a:t>
            </a:r>
            <a:r>
              <a:rPr lang="ru-RU" sz="2800" dirty="0"/>
              <a:t>решения изобретательских </a:t>
            </a:r>
            <a:r>
              <a:rPr lang="ru-RU" sz="2800" dirty="0" smtClean="0"/>
              <a:t>задач)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4680520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/>
              <a:t> успешно помогает развить у дошкольников изобретательную смекалку, творческое воображение, связную </a:t>
            </a:r>
            <a:r>
              <a:rPr lang="ru-RU" sz="2600" dirty="0" smtClean="0"/>
              <a:t>речь. Несомненно</a:t>
            </a:r>
            <a:r>
              <a:rPr lang="ru-RU" sz="2600" dirty="0"/>
              <a:t>, эта технология эффективна при формировании у младших дошкольников элементарного речевого творчества, а в группах среднего и старшего дошкольного возраста при формировании навыка составления описательных загадок, сравнений, сравнительных оборотов, метафор, образных выражений и т. д. </a:t>
            </a:r>
            <a:endParaRPr lang="ru-RU" sz="2600" dirty="0" smtClean="0"/>
          </a:p>
          <a:p>
            <a:r>
              <a:rPr lang="ru-RU" sz="2600" dirty="0" smtClean="0"/>
              <a:t>Перечень </a:t>
            </a:r>
            <a:r>
              <a:rPr lang="ru-RU" sz="2600" dirty="0"/>
              <a:t>некоторых игр по методике ТРИЗ-технологии: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"</a:t>
            </a:r>
            <a:r>
              <a:rPr lang="ru-RU" sz="2600" dirty="0"/>
              <a:t>Смешивание цветов" - закрепление получения цвета и его оттенков.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"Сочини сказку" - используется для составления различных вариантов сказок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ru-RU" dirty="0"/>
              <a:t>"Дидактический мяч». С помощью этого пособия детей учим находить слова - антонимы.</a:t>
            </a:r>
          </a:p>
          <a:p>
            <a:pPr marL="68580" indent="0">
              <a:buNone/>
            </a:pPr>
            <a:endParaRPr lang="ru-RU" sz="2600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44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ru-RU" sz="1300" i="1" dirty="0"/>
              <a:t>«Круги </a:t>
            </a:r>
            <a:r>
              <a:rPr lang="ru-RU" sz="1300" i="1" dirty="0" err="1"/>
              <a:t>Луллия</a:t>
            </a:r>
            <a:r>
              <a:rPr lang="ru-RU" sz="1300" i="1" dirty="0"/>
              <a:t>»</a:t>
            </a:r>
            <a:r>
              <a:rPr lang="ru-RU" sz="1300" dirty="0"/>
              <a:t>. Пособие представляет собой несколько кругов разного диаметра, нанизанных на общий стержень. В верхней части стержня устанавливается стрелка. Все круги разделены на одинаковое количество секторов. Круги и стрелка подвижны. Свободное вращение всех частей приводит к тому, что под стрелкой оказываются определённые сектора на каждом из кругов. </a:t>
            </a:r>
            <a:r>
              <a:rPr lang="ru-RU" sz="1300" u="sng" dirty="0"/>
              <a:t>Цель данного пособия</a:t>
            </a:r>
            <a:r>
              <a:rPr lang="ru-RU" sz="1300" dirty="0"/>
              <a:t>: уточнять знания дошкольников в различных предметных областях; развивать вариативность воображаемых образов. "Составь слово" - используется для составления слов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5616624" cy="3933527"/>
          </a:xfrm>
        </p:spPr>
      </p:pic>
    </p:spTree>
    <p:extLst>
      <p:ext uri="{BB962C8B-B14F-4D97-AF65-F5344CB8AC3E}">
        <p14:creationId xmlns:p14="http://schemas.microsoft.com/office/powerpoint/2010/main" val="414678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Пособие </a:t>
            </a:r>
            <a:r>
              <a:rPr lang="ru-RU" sz="1400" i="1" dirty="0"/>
              <a:t>«</a:t>
            </a:r>
            <a:r>
              <a:rPr lang="ru-RU" sz="1400" i="1" dirty="0" err="1"/>
              <a:t>Гусеничка</a:t>
            </a:r>
            <a:r>
              <a:rPr lang="ru-RU" sz="1400" i="1" dirty="0"/>
              <a:t>» </a:t>
            </a:r>
            <a:r>
              <a:rPr lang="ru-RU" sz="1400" dirty="0"/>
              <a:t>Формирует умение сравнивать объекты по нескольким различным признакам. Составлять загадки, используя признаки, представленные в виде зрительных символов. Учить классифицировать объекты по данным признакам, составлять описательные рассказы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202726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391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Развитие связной речи нетрадиционными методами</vt:lpstr>
      <vt:lpstr> </vt:lpstr>
      <vt:lpstr>  </vt:lpstr>
      <vt:lpstr>Нетрадиционные методы развития связной речи:</vt:lpstr>
      <vt:lpstr>Мнемотехника</vt:lpstr>
      <vt:lpstr>  </vt:lpstr>
      <vt:lpstr>ТРИЗ (теория решения изобретательских задач)</vt:lpstr>
      <vt:lpstr>«Круги Луллия». Пособие представляет собой несколько кругов разного диаметра, нанизанных на общий стержень. В верхней части стержня устанавливается стрелка. Все круги разделены на одинаковое количество секторов. Круги и стрелка подвижны. Свободное вращение всех частей приводит к тому, что под стрелкой оказываются определённые сектора на каждом из кругов. Цель данного пособия: уточнять знания дошкольников в различных предметных областях; развивать вариативность воображаемых образов. "Составь слово" - используется для составления слов.</vt:lpstr>
      <vt:lpstr>Пособие «Гусеничка» Формирует умение сравнивать объекты по нескольким различным признакам. Составлять загадки, используя признаки, представленные в виде зрительных символов. Учить классифицировать объекты по данным признакам, составлять описательные рассказы.</vt:lpstr>
      <vt:lpstr>«Волшебная дорожка». В основе сюжета многих сказок - действия какого- либо героя: он путешествует с определенной целью, при этом взаимодействует с другими объектами (преодолевает препятствия, решает задачи, изменяясь при этом сам и меняя объекты взаимодействия, и многому может научиться.</vt:lpstr>
      <vt:lpstr>«Вертолина» Игра, способствующая расширению и активизации словарного запаса детей, поле разделено на несколько предметных областей: птицы, посуда, одежда и др. раскручивается стрелка и находится определённая область, дети по очереди называют слова, относящиеся к данной области. Побеждает тот, кто наберёт наибольшее количество баллов.</vt:lpstr>
      <vt:lpstr>Постановка проблемного вопроса</vt:lpstr>
      <vt:lpstr>ИЗОсказки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нетрадиционными методами</dc:title>
  <dc:creator>Бусюша</dc:creator>
  <cp:lastModifiedBy>Бусюша</cp:lastModifiedBy>
  <cp:revision>10</cp:revision>
  <dcterms:created xsi:type="dcterms:W3CDTF">2020-05-21T18:27:32Z</dcterms:created>
  <dcterms:modified xsi:type="dcterms:W3CDTF">2020-05-21T19:32:46Z</dcterms:modified>
</cp:coreProperties>
</file>