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навыки сформированы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Дети с ТНР в возрасте 5-6 лет</c:v>
                </c:pt>
                <c:pt idx="1">
                  <c:v>Дети в возрасте 6-7 лет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 formatCode="General">
                  <c:v>8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навыки недостаточно сформированы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Дети с ТНР в возрасте 5-6 лет</c:v>
                </c:pt>
                <c:pt idx="1">
                  <c:v>Дети в возрасте 6-7 лет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77</c:v>
                </c:pt>
                <c:pt idx="1">
                  <c:v>83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навыки не сформированы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Дети с ТНР в возрасте 5-6 лет</c:v>
                </c:pt>
                <c:pt idx="1">
                  <c:v>Дети в возрасте 6-7 лет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15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671232"/>
        <c:axId val="72674304"/>
      </c:barChart>
      <c:catAx>
        <c:axId val="7267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72674304"/>
        <c:crosses val="autoZero"/>
        <c:auto val="1"/>
        <c:lblAlgn val="ctr"/>
        <c:lblOffset val="100"/>
        <c:noMultiLvlLbl val="0"/>
      </c:catAx>
      <c:valAx>
        <c:axId val="72674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2671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sz="5400" dirty="0" smtClean="0"/>
              <a:t>Развитие навыков фонематического анализа и синтеза у детей с ТНР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66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используемой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Жукова Н.С. и др. Преодоление ОНР у дошкольников./ Н.С. Жукова, Е.М. </a:t>
            </a:r>
            <a:r>
              <a:rPr lang="ru-RU" dirty="0" err="1"/>
              <a:t>Мастюкова</a:t>
            </a:r>
            <a:r>
              <a:rPr lang="ru-RU" dirty="0"/>
              <a:t>, Т.Б. Филичева. – М.: Просвещение, 1990. </a:t>
            </a:r>
          </a:p>
          <a:p>
            <a:r>
              <a:rPr lang="ru-RU" dirty="0" err="1"/>
              <a:t>Журова</a:t>
            </a:r>
            <a:r>
              <a:rPr lang="ru-RU" dirty="0"/>
              <a:t> Л.Е., </a:t>
            </a:r>
            <a:r>
              <a:rPr lang="ru-RU" dirty="0" err="1"/>
              <a:t>Эльконин</a:t>
            </a:r>
            <a:r>
              <a:rPr lang="ru-RU" dirty="0"/>
              <a:t> Д.Б. К вопросу о формирование фонематического восприятия у детей дошкольного возраста. М.: Просвещение, 1963.</a:t>
            </a:r>
          </a:p>
          <a:p>
            <a:r>
              <a:rPr lang="ru-RU" dirty="0"/>
              <a:t>Колесникова Е.В. Развитие </a:t>
            </a:r>
            <a:r>
              <a:rPr lang="ru-RU" dirty="0" err="1"/>
              <a:t>звуко</a:t>
            </a:r>
            <a:r>
              <a:rPr lang="ru-RU" dirty="0"/>
              <a:t>-буквенного анализа у детей 5-6 лет. – М.: «Гном-пресс», «Новая школа», 1998.</a:t>
            </a:r>
          </a:p>
          <a:p>
            <a:r>
              <a:rPr lang="ru-RU" dirty="0"/>
              <a:t>Логопедия./ Л.С. Волкова, Р.И. </a:t>
            </a:r>
            <a:r>
              <a:rPr lang="ru-RU" dirty="0" err="1"/>
              <a:t>Лалаева</a:t>
            </a:r>
            <a:r>
              <a:rPr lang="ru-RU" dirty="0"/>
              <a:t>, Е.М. </a:t>
            </a:r>
            <a:r>
              <a:rPr lang="ru-RU" dirty="0" err="1"/>
              <a:t>Мастюкова</a:t>
            </a:r>
            <a:r>
              <a:rPr lang="ru-RU" dirty="0"/>
              <a:t> и др.; под ред. Л.С. Волковой – М.: ВЛАДОС, 1995.</a:t>
            </a:r>
          </a:p>
          <a:p>
            <a:r>
              <a:rPr lang="ru-RU" dirty="0"/>
              <a:t>Ткаченко Т.А. Если дошкольник плохо говорит. – </a:t>
            </a:r>
            <a:r>
              <a:rPr lang="ru-RU" dirty="0" err="1"/>
              <a:t>Спб</a:t>
            </a:r>
            <a:r>
              <a:rPr lang="ru-RU" dirty="0"/>
              <a:t>. </a:t>
            </a:r>
            <a:r>
              <a:rPr lang="ru-RU" dirty="0" err="1"/>
              <a:t>Акцидент</a:t>
            </a:r>
            <a:r>
              <a:rPr lang="ru-RU" dirty="0"/>
              <a:t>, 1998.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325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01008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0815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Тяжелые нарушения речи(ТНР)</a:t>
            </a:r>
            <a:r>
              <a:rPr lang="ru-RU" dirty="0"/>
              <a:t> – это стойкие специфические отклонения  формировании компонентов речевой системы (лексического и грамматического строя речи, фонематических процессов, звукопроизношения, просодической организации звукового потока), отмечающихся у детей при сохранном слухе и нормальном интеллекте.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Уровень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навыков фонематического анализа и синтеза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06756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84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Несформированность</a:t>
            </a:r>
            <a:r>
              <a:rPr lang="ru-RU" dirty="0"/>
              <a:t> или недоразвитие навыков звукового анализа и синтеза влечет за собой нарушения чтения и письма. Если ребенок не овладел звуковым анализом, он не сможет правильно передать устную речь в письменном виде. Поэтому очень важно проводить работу по формированию и развитию навыков фонематического анализа и синтеза.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409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Фонематический анализ и синтез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Простой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Сложный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Выделение звука на фоне слова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Вычленение первого и последнего звука в слове</a:t>
            </a:r>
          </a:p>
          <a:p>
            <a:r>
              <a:rPr lang="ru-RU" dirty="0" smtClean="0"/>
              <a:t>Определение места звука в слове</a:t>
            </a:r>
          </a:p>
          <a:p>
            <a:r>
              <a:rPr lang="ru-RU" dirty="0" smtClean="0"/>
              <a:t>Определение последовательности звуков в слове</a:t>
            </a:r>
          </a:p>
          <a:p>
            <a:r>
              <a:rPr lang="ru-RU" dirty="0" smtClean="0"/>
              <a:t>Определение количества звуков в слове</a:t>
            </a:r>
          </a:p>
          <a:p>
            <a:r>
              <a:rPr lang="ru-RU" dirty="0" smtClean="0"/>
              <a:t>Определение места каждого звука в слове по отношению к другим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21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Авторские настольно-печатные игры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9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«Заполни таблицу»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Цель игры:</a:t>
            </a:r>
            <a:r>
              <a:rPr lang="ru-RU" dirty="0"/>
              <a:t> Развитие навыков фонематического анализа и синтеза.</a:t>
            </a:r>
          </a:p>
          <a:p>
            <a:r>
              <a:rPr lang="ru-RU" u="sng" dirty="0"/>
              <a:t>Ход игры:</a:t>
            </a:r>
            <a:r>
              <a:rPr lang="ru-RU" dirty="0"/>
              <a:t> Ребенку предлагается игральное поле. Он называет картинку и определяет первый звук в названии этой картинки. Затем он заполняет пустые клетки в поле, подбирая картинки с этим же звуком.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334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«Змейка»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Цель игры:</a:t>
            </a:r>
            <a:r>
              <a:rPr lang="ru-RU" dirty="0"/>
              <a:t> Развитие навыков фонематического анализа и синтеза.</a:t>
            </a:r>
          </a:p>
          <a:p>
            <a:r>
              <a:rPr lang="ru-RU" u="sng" dirty="0"/>
              <a:t>Ход игры:</a:t>
            </a:r>
            <a:r>
              <a:rPr lang="ru-RU" dirty="0"/>
              <a:t>  Перед ребёнком выкладывается голова змеи и часть её тела с картинкой. Он называет картинку и определяет последний звук в названии этой картинки. Затем ребёнок подбирает картинку, которая начинается с последнего звука предыдущей картинки. Затем ребенок определяет последний звук в названии данной картинки и так далее. Таким образом, воспитанник выкладывает змею.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645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«Подбери слово»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Цель игры:</a:t>
            </a:r>
            <a:r>
              <a:rPr lang="ru-RU" dirty="0"/>
              <a:t> Развитие навыков фонематического анализа и синтеза.</a:t>
            </a:r>
          </a:p>
          <a:p>
            <a:r>
              <a:rPr lang="ru-RU" u="sng" dirty="0"/>
              <a:t>Ход игры:</a:t>
            </a:r>
            <a:r>
              <a:rPr lang="ru-RU" dirty="0"/>
              <a:t> Ребенку предлагается игральное поле. Он бросает игральный кубик и подбирает картинку, в названии которой количество звуков совпадает с числом точек, выпавших на кубике. Постепенно ребенок заполняет  все пустые клетки в поле.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2989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135</TotalTime>
  <Words>423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Развитие навыков фонематического анализа и синтеза у детей с ТНР</vt:lpstr>
      <vt:lpstr>  </vt:lpstr>
      <vt:lpstr>Уровень сформированности навыков фонематического анализа и синтеза</vt:lpstr>
      <vt:lpstr>Актуальность</vt:lpstr>
      <vt:lpstr>Фонематический анализ и синтез</vt:lpstr>
      <vt:lpstr>Авторские настольно-печатные игры</vt:lpstr>
      <vt:lpstr>«Заполни таблицу»</vt:lpstr>
      <vt:lpstr>«Змейка»</vt:lpstr>
      <vt:lpstr>«Подбери слово»</vt:lpstr>
      <vt:lpstr>Список используемой литературы: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навыков фонематического анализа и синтеза у детей с ТНР</dc:title>
  <dc:creator>Бусюша</dc:creator>
  <cp:lastModifiedBy>Бусюша</cp:lastModifiedBy>
  <cp:revision>6</cp:revision>
  <dcterms:created xsi:type="dcterms:W3CDTF">2018-05-06T13:37:03Z</dcterms:created>
  <dcterms:modified xsi:type="dcterms:W3CDTF">2018-05-06T16:04:09Z</dcterms:modified>
</cp:coreProperties>
</file>