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  <p:sldId id="262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098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096CA-868A-4B44-A93E-563A8FCCB1F1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D4725-7FE8-4783-A31C-529820B99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5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D4725-7FE8-4783-A31C-529820B99B1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07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916225"/>
            <a:ext cx="1164430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99" y="3204500"/>
            <a:ext cx="332569" cy="79114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13" y="2964121"/>
            <a:ext cx="434820" cy="103438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76" y="2795508"/>
            <a:ext cx="490728" cy="116738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97" y="2628420"/>
            <a:ext cx="490728" cy="11673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22" y="2538879"/>
            <a:ext cx="490728" cy="11673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76" y="2644019"/>
            <a:ext cx="490728" cy="11673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91" y="2842846"/>
            <a:ext cx="490728" cy="11673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95" y="2975843"/>
            <a:ext cx="490728" cy="1167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77" y="3227710"/>
            <a:ext cx="400316" cy="95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73" y="3444007"/>
            <a:ext cx="314850" cy="7489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1" y="2057473"/>
            <a:ext cx="1168422" cy="1923403"/>
          </a:xfrm>
          <a:prstGeom prst="rect">
            <a:avLst/>
          </a:prstGeom>
        </p:spPr>
      </p:pic>
      <p:pic>
        <p:nvPicPr>
          <p:cNvPr id="2049" name="Рисунок 20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85" y="581381"/>
            <a:ext cx="6059936" cy="6059936"/>
          </a:xfrm>
          <a:prstGeom prst="rect">
            <a:avLst/>
          </a:prstGeom>
        </p:spPr>
      </p:pic>
      <p:pic>
        <p:nvPicPr>
          <p:cNvPr id="2048" name="Рисунок 20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7" y="355354"/>
            <a:ext cx="8659775" cy="6177305"/>
          </a:xfrm>
          <a:prstGeom prst="rect">
            <a:avLst/>
          </a:prstGeom>
        </p:spPr>
      </p:pic>
      <p:pic>
        <p:nvPicPr>
          <p:cNvPr id="2051" name="Рисунок 20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6" y="725242"/>
            <a:ext cx="8625014" cy="596204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73" y="121208"/>
            <a:ext cx="5042341" cy="63692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7" y="121208"/>
            <a:ext cx="7487373" cy="66455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4204"/>
            <a:ext cx="8713998" cy="5684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2" y="241992"/>
            <a:ext cx="7904387" cy="63208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0" y="454468"/>
            <a:ext cx="8280177" cy="621013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9" y="129469"/>
            <a:ext cx="8492367" cy="636927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85" y="91566"/>
            <a:ext cx="6505905" cy="65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9 0.08055 C 0.07743 0.07986 0.07934 0.0794 0.0809 0.07824 C 0.08454 0.07546 0.09114 0.06898 0.09114 0.06921 C 0.09687 0.05741 0.09895 0.06319 0.10677 0.05741 C 0.11041 0.05486 0.11319 0.05 0.11701 0.04838 C 0.12986 0.04259 0.14201 0.0375 0.15329 0.02754 C 0.15451 0.02523 0.15503 0.02222 0.15677 0.02083 C 0.15989 0.01828 0.16406 0.01898 0.16701 0.0162 C 0.17656 0.00787 0.18246 0.00879 0.19461 0.00463 C 0.21336 -0.00162 0.23003 -0.0125 0.24809 -0.0206 C 0.25416 -0.02338 0.25329 -0.02755 0.25833 -0.03218 C 0.25972 -0.03357 0.26961 -0.03658 0.27048 -0.03681 C 0.27725 -0.04283 0.28159 -0.04306 0.28941 -0.04584 C 0.30139 -0.05023 0.30625 -0.05301 0.31875 -0.05509 C 0.34357 -0.06621 0.46163 -0.06204 0.46527 -0.06204 C 0.47916 -0.05996 0.4934 -0.05648 0.50677 -0.05047 C 0.51076 -0.03241 0.52743 -0.03056 0.53941 -0.02523 C 0.54288 -0.02361 0.54635 -0.02222 0.54982 -0.0206 C 0.55156 -0.01991 0.55503 -0.01829 0.55503 -0.01806 C 0.56198 -0.01227 0.56875 -0.00602 0.57569 2.22222E-6 C 0.57916 0.00301 0.58402 0.00208 0.58767 0.00463 C 0.59583 0.01018 0.60208 0.01157 0.61007 0.0162 C 0.6125 0.01759 0.61493 0.01875 0.61701 0.02083 C 0.61892 0.02268 0.62014 0.02592 0.62222 0.02754 C 0.63142 0.03426 0.64687 0.03912 0.65677 0.04143 C 0.67656 0.05046 0.71059 0.05069 0.7309 0.05069 " pathEditMode="relative" rAng="0" ptsTypes="fffffffffffffffffffffffffA">
                                      <p:cBhvr>
                                        <p:cTn id="1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60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53" y="2022258"/>
            <a:ext cx="2689160" cy="4426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16" y="2037600"/>
            <a:ext cx="2679840" cy="4411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4" y="4639757"/>
            <a:ext cx="2067739" cy="18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3501752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C 0.00573 0.01042 0.00973 0.01273 0.01823 0.01829 C 0.02118 0.02014 0.02292 0.02454 0.02587 0.02639 C 0.02813 0.02778 0.03091 0.02755 0.03334 0.02847 C 0.04671 0.03333 0.05868 0.03773 0.07275 0.04051 C 0.12066 0.06273 0.23733 0.05417 0.26528 0.05463 C 0.33143 0.05347 0.35313 0.0544 0.40313 0.04861 C 0.41025 0.0463 0.41737 0.04537 0.42431 0.04259 C 0.43716 0.03079 0.46059 0.02685 0.47587 0.02431 C 0.49115 0.01806 0.50608 0.0125 0.52118 0.00625 C 0.53247 -0.00393 0.54584 -0.00417 0.55921 -0.00602 C 0.57952 -0.01157 0.59671 -0.01273 0.61823 -0.01412 C 0.62674 -0.01667 0.63386 -0.02199 0.64254 -0.02407 C 0.65122 -0.03194 0.66146 -0.03565 0.67118 -0.04028 C 0.6757 -0.04907 0.6724 -0.0463 0.68195 -0.0463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3428999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C 0.00503 0.0044 0.00937 0.00926 0.0151 0.01204 C 0.03264 0.0294 0.05087 0.04236 0.06979 0.05648 C 0.08194 0.06551 0.09444 0.07685 0.10764 0.08287 C 0.11649 0.09167 0.12778 0.09421 0.13784 0.10092 C 0.14462 0.10532 0.15087 0.11065 0.15764 0.11505 C 0.16284 0.11852 0.16892 0.11991 0.1743 0.12315 C 0.18489 0.1294 0.19462 0.13634 0.20607 0.13935 C 0.23229 0.13866 0.25868 0.13866 0.28489 0.13727 C 0.28975 0.13704 0.29531 0.1331 0.3 0.13125 C 0.31111 0.12685 0.32205 0.12268 0.33333 0.11921 C 0.34496 0.11111 0.35989 0.10741 0.37274 0.10301 C 0.38524 0.09051 0.37153 0.10231 0.38784 0.09491 C 0.39444 0.0919 0.40121 0.08472 0.40764 0.08079 C 0.41805 0.07454 0.42239 0.07384 0.43333 0.06458 C 0.43819 0.06042 0.44444 0.06088 0.45 0.05856 C 0.46059 0.04884 0.47448 0.04768 0.48646 0.04236 C 0.49705 0.03773 0.49062 0.03981 0.5 0.03426 C 0.51267 0.02685 0.52743 0.02315 0.54097 0.02014 C 0.55729 0.00949 0.57587 0.00648 0.59392 0.00393 C 0.60173 0.00046 0.6085 -0.00347 0.61666 -0.00602 C 0.62413 -0.01227 0.62951 -0.01296 0.63784 -0.0162 C 0.64618 -0.01945 0.65382 -0.02477 0.66215 -0.02824 C 0.66632 -0.03403 0.66996 -0.03449 0.67587 -0.03634 C 0.68142 -0.04421 0.67587 -0.0375 0.68333 -0.04259 C 0.68489 -0.04375 0.68784 -0.04653 0.68784 -0.04653 " pathEditMode="relative" ptsTypes="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13" y="3408216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C 0.04046 0.00556 0.08091 0.00023 0.12118 0.0081 C 0.13924 0.01574 0.15834 0.01852 0.17726 0.02014 C 0.19341 0.01875 0.20955 0.01806 0.2257 0.0162 C 0.2323 0.01551 0.23768 0.0088 0.24393 0.00602 C 0.25486 0.00093 0.26476 -0.00671 0.2757 -0.01204 C 0.29427 -0.02107 0.31007 -0.02083 0.32882 -0.02639 C 0.34341 -0.03079 0.35643 -0.03611 0.37118 -0.03843 C 0.37327 -0.03912 0.37518 -0.03982 0.37726 -0.04051 C 0.38039 -0.04167 0.38646 -0.04444 0.38646 -0.04444 C 0.40903 -0.04259 0.41181 -0.04005 0.43039 -0.03634 C 0.43403 -0.03472 0.43733 -0.03194 0.44098 -0.03032 C 0.44497 -0.02847 0.44914 -0.02824 0.45313 -0.02639 C 0.45608 -0.025 0.46216 -0.02222 0.46216 -0.02222 C 0.5066 -0.02384 0.54792 -0.02708 0.59236 -0.02824 C 0.59549 -0.02894 0.59861 -0.02894 0.60157 -0.03032 C 0.6033 -0.03102 0.60434 -0.03357 0.60608 -0.03426 C 0.61858 -0.03935 0.63421 -0.04444 0.64705 -0.04653 C 0.64861 -0.04722 0.65 -0.04815 0.65157 -0.04861 C 0.65556 -0.04954 0.65973 -0.04884 0.66372 -0.05046 C 0.6665 -0.05162 0.66736 -0.05671 0.6698 -0.05857 C 0.67726 -0.06458 0.68525 -0.06667 0.69393 -0.06875 C 0.69948 -0.06759 0.71094 -0.0669 0.71511 -0.06065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3444310"/>
            <a:ext cx="5715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C 0.0026 0.01134 0.00937 0.01597 0.01667 0.02222 C 0.0191 0.02431 0.02031 0.02824 0.02274 0.03032 C 0.02552 0.03264 0.02882 0.03264 0.03177 0.03449 C 0.03437 0.03611 0.03663 0.03912 0.03941 0.04051 C 0.04184 0.04167 0.05729 0.04398 0.05903 0.04445 C 0.06667 0.04607 0.07413 0.04977 0.08177 0.0507 C 0.09427 0.05208 0.10694 0.05185 0.11962 0.05255 C 0.13542 0.05787 0.15208 0.05903 0.16805 0.06273 C 0.17778 0.0625 0.23264 0.06157 0.25451 0.0588 C 0.26441 0.05741 0.27292 0.05394 0.28333 0.05255 C 0.29896 0.04607 0.31962 0.04745 0.33472 0.04653 C 0.37656 0.04074 0.37031 0.04213 0.43941 0.04051 C 0.45625 0.03449 0.46927 0.0338 0.48767 0.03241 C 0.52587 0.02477 0.56458 0.03148 0.60295 0.03241 C 0.6151 0.03796 0.62778 0.03866 0.63941 0.04653 C 0.65521 0.05695 0.66562 0.0632 0.68333 0.06667 C 0.70417 0.06482 0.72448 0.06204 0.74531 0.06065 C 0.75799 0.05602 0.77049 0.05556 0.78316 0.05255 C 0.7908 0.04259 0.79878 0.03102 0.80903 0.02639 C 0.81285 0.02107 0.81059 0.02292 0.81493 0.02037 " pathEditMode="relative" ptsTypes="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98316"/>
            <a:ext cx="1981204" cy="32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467544" y="4797152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1654287" y="4265613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2787292" y="4797152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3923928" y="3883640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4534226" y="5370820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5680137" y="4053562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7236296" y="4265613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r="4722"/>
          <a:stretch/>
        </p:blipFill>
        <p:spPr>
          <a:xfrm>
            <a:off x="6481981" y="5370820"/>
            <a:ext cx="1508629" cy="1487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773918" y="5036686"/>
            <a:ext cx="880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 smtClean="0"/>
              <a:t>ра</a:t>
            </a:r>
            <a:endParaRPr lang="ru-RU" sz="5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76172" y="4439658"/>
            <a:ext cx="100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/>
              <a:t>ру</a:t>
            </a:r>
            <a:endParaRPr lang="ru-RU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36305" y="5016248"/>
            <a:ext cx="1330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/>
              <a:t>ро</a:t>
            </a:r>
            <a:endParaRPr lang="ru-RU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4171508" y="4141103"/>
            <a:ext cx="1508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/>
              <a:t>ры</a:t>
            </a:r>
            <a:endParaRPr lang="ru-RU" sz="5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94512" y="5477913"/>
            <a:ext cx="880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ар</a:t>
            </a:r>
            <a:endParaRPr lang="ru-RU" sz="5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94266" y="4199940"/>
            <a:ext cx="862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/>
              <a:t>у</a:t>
            </a:r>
            <a:r>
              <a:rPr lang="ru-RU" sz="5400" dirty="0" err="1" smtClean="0"/>
              <a:t>р</a:t>
            </a:r>
            <a:endParaRPr lang="ru-RU" sz="5400" dirty="0"/>
          </a:p>
        </p:txBody>
      </p:sp>
      <p:sp>
        <p:nvSpPr>
          <p:cNvPr id="21" name="TextBox 20"/>
          <p:cNvSpPr txBox="1"/>
          <p:nvPr/>
        </p:nvSpPr>
        <p:spPr>
          <a:xfrm>
            <a:off x="7559241" y="4424950"/>
            <a:ext cx="1010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err="1" smtClean="0"/>
              <a:t>ыр</a:t>
            </a:r>
            <a:endParaRPr lang="ru-RU" sz="54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4927" y="5540742"/>
            <a:ext cx="914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ор</a:t>
            </a:r>
            <a:endParaRPr lang="ru-RU" sz="5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7" y="5186996"/>
            <a:ext cx="990686" cy="163082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0" y="3638840"/>
            <a:ext cx="990686" cy="16308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72" y="2971946"/>
            <a:ext cx="990686" cy="16308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58" y="3609539"/>
            <a:ext cx="990686" cy="16308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54" y="2823429"/>
            <a:ext cx="990686" cy="16308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53" y="4265613"/>
            <a:ext cx="990686" cy="16308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91" y="2794128"/>
            <a:ext cx="990686" cy="16308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23" y="4249022"/>
            <a:ext cx="990686" cy="16308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09" y="3238151"/>
            <a:ext cx="990686" cy="163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8444"/>
            <a:ext cx="1500196" cy="2469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236547"/>
            <a:ext cx="2796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радуга</a:t>
            </a:r>
            <a:endParaRPr lang="ru-RU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700444" y="1436876"/>
            <a:ext cx="21723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/>
              <a:t>трава</a:t>
            </a:r>
            <a:endParaRPr lang="ru-RU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3366408" y="1942673"/>
            <a:ext cx="29088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дорога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6300192" y="1052736"/>
            <a:ext cx="2114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двор</a:t>
            </a:r>
            <a:endParaRPr lang="ru-RU" sz="7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442351"/>
            <a:ext cx="15001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08" y="2960325"/>
            <a:ext cx="15001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41" y="2708920"/>
            <a:ext cx="15001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53065"/>
            <a:ext cx="15001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49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92" y="3504525"/>
            <a:ext cx="3149335" cy="2362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1981372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13</Words>
  <Application>Microsoft Office PowerPoint</Application>
  <PresentationFormat>Экран (4:3)</PresentationFormat>
  <Paragraphs>13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Бусюша</dc:creator>
  <cp:lastModifiedBy>Бусюша</cp:lastModifiedBy>
  <cp:revision>17</cp:revision>
  <dcterms:created xsi:type="dcterms:W3CDTF">2014-04-07T16:32:07Z</dcterms:created>
  <dcterms:modified xsi:type="dcterms:W3CDTF">2014-04-07T19:51:24Z</dcterms:modified>
</cp:coreProperties>
</file>