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7" r:id="rId4"/>
    <p:sldId id="265" r:id="rId5"/>
    <p:sldId id="270" r:id="rId6"/>
    <p:sldId id="269" r:id="rId7"/>
    <p:sldId id="271" r:id="rId8"/>
    <p:sldId id="264" r:id="rId9"/>
    <p:sldId id="262" r:id="rId10"/>
    <p:sldId id="272" r:id="rId11"/>
    <p:sldId id="274" r:id="rId12"/>
    <p:sldId id="283" r:id="rId13"/>
    <p:sldId id="282" r:id="rId14"/>
    <p:sldId id="286" r:id="rId15"/>
    <p:sldId id="279" r:id="rId16"/>
    <p:sldId id="284" r:id="rId17"/>
    <p:sldId id="285" r:id="rId18"/>
    <p:sldId id="280" r:id="rId19"/>
    <p:sldId id="287" r:id="rId20"/>
    <p:sldId id="288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DD"/>
    <a:srgbClr val="00FF99"/>
    <a:srgbClr val="003300"/>
    <a:srgbClr val="C1FFC1"/>
    <a:srgbClr val="9BFF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0" autoAdjust="0"/>
    <p:restoredTop sz="94660"/>
  </p:normalViewPr>
  <p:slideViewPr>
    <p:cSldViewPr>
      <p:cViewPr>
        <p:scale>
          <a:sx n="75" d="100"/>
          <a:sy n="75" d="100"/>
        </p:scale>
        <p:origin x="-10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A035AB-374E-422E-8403-68C00D32E9B6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B05BE2-BF13-4809-A116-457448511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7F7D-BE3D-4E82-B4A4-AEA2BFFEA2BE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F6A7-8F96-4F1A-85F2-AC7A9BB71C9F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2EA7-562A-4909-BAFD-76F4BAA5F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D718-EC16-40A1-8F95-F9287E97DECA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D464-0A41-4C4A-84CA-034216D6A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30F7-E7C6-452B-AC3F-AB4DF14D06E8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546-ACD3-44B3-9924-02A06D495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C542-1259-42CC-9AAC-1E79C52FDE24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0BB1-E535-40A7-9593-AC03778E0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6851-8B6E-493A-B3E3-1584B60EAA84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15B2-0DEB-4B5B-B2CA-F89F0E111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C6BD-4865-43F9-84FF-E0D33E05877B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4BF2-A008-4D8E-B805-DF0FB4FCA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D5F5-D54A-4183-8531-E55BC57BF1C8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A2E5-9AB0-4D61-B422-82A449639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480A-CE9A-401E-A9A2-6194B9002911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45F2-5E0B-418E-B957-9CE8608E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2E12-DFCE-484E-8D84-66B8A14B55DD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7656-6089-46AC-B6D4-BCAB1EEB2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A802-0FBF-4199-87AF-E066777008A3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346F-E62D-4494-AF09-319BD8CE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B87C9-5970-4F4A-AA06-5ECF73CC8D56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14500" y="571500"/>
            <a:ext cx="5857875" cy="2214563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484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№81»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750" y="2781300"/>
            <a:ext cx="8064500" cy="28575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Мастер-класс: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«Конкурсное движение в дошкольном образовательном учреждении -  перспективная форма развития интеллектуального и творческого потенциала участников образовательных отношений»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29.11.2022г.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/>
              <a:t>corowina.ucoz.com</a:t>
            </a:r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022-11-28_10-59-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1987296" cy="2835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Содержимое 32" descr="2022-11-28_11-09-4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3717032"/>
            <a:ext cx="1913802" cy="269100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1944485" cy="263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 descr="F:\фото семинар\2022-11-28_11-03-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20688"/>
            <a:ext cx="2016224" cy="2875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1" name="Picture 11" descr="C:\Users\DS81-new\Downloads\2022-11-28_12-03-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692696"/>
            <a:ext cx="2016224" cy="2795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Человек и природа</a:t>
            </a:r>
          </a:p>
        </p:txBody>
      </p:sp>
      <p:pic>
        <p:nvPicPr>
          <p:cNvPr id="23555" name="Picture 4" descr="C:\Users\MTD\Desktop\1669630943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3878262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5" descr="C:\Users\MTD\Desktop\1669630943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841750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чтецов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пользователь\Desktop\МОЯ ФЛЕШК\конкурс чтецов\IMG_5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384376" cy="225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 descr="C:\Users\пользователь\Desktop\МОЯ ФЛЕШК\конкурс чтецов\IMG_5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91600" y="19522788"/>
            <a:ext cx="2834408" cy="4251612"/>
          </a:xfrm>
          <a:prstGeom prst="rect">
            <a:avLst/>
          </a:prstGeom>
          <a:noFill/>
        </p:spPr>
      </p:pic>
      <p:pic>
        <p:nvPicPr>
          <p:cNvPr id="44036" name="Picture 4" descr="C:\Users\пользователь\Desktop\МОЯ ФЛЕШК\конкурс чтецов\IMG_5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7" name="Picture 5" descr="C:\Users\пользователь\Desktop\МОЯ ФЛЕШК\конкурс чтецов\IMG_5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077072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«Лучше всех»</a:t>
            </a:r>
          </a:p>
        </p:txBody>
      </p:sp>
      <p:pic>
        <p:nvPicPr>
          <p:cNvPr id="24579" name="Содержимое 8" descr="20170409_130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376656"/>
            <a:ext cx="2808312" cy="210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90215_103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17032"/>
            <a:ext cx="1872208" cy="249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0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340768"/>
            <a:ext cx="345638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0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933056"/>
            <a:ext cx="39738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20170409_130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39" y="782656"/>
            <a:ext cx="3456385" cy="259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0409_141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9269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9e2e484_57a1_4136_b14f_e7ea479b5f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3456384" cy="259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2022-11-28_10-49-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1800200" cy="263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Содержимое 24" descr="2022-11-28_11-01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764704"/>
            <a:ext cx="182598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Содержимое 26" descr="2022-11-28_11-02-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1999" y="764704"/>
            <a:ext cx="181636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Содержимое 28" descr="2022-11-28_11-03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3717032"/>
            <a:ext cx="1728192" cy="262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Содержимое 30" descr="2022-11-28_11-07-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55776" y="3717032"/>
            <a:ext cx="183980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Содержимое 22" descr="2022-11-28_11-06-33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11560" y="764704"/>
            <a:ext cx="1750747" cy="266429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1" name="Picture 3" descr="F:\фото семинар\2022-11-28_11-04-1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717032"/>
            <a:ext cx="1800200" cy="2631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 descr="F:\фото семинар\2022-11-28_11-08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717032"/>
            <a:ext cx="1800200" cy="2625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«Мастер-АС»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C:\Users\MTD\Desktop\1669630943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помним –мы гордимся»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пользователь\Desktop\работа\музей\IMG_1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C:\Users\пользователь\Desktop\работа\музей\IMG_1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56439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C:\Users\пользователь\Desktop\работа\музей\IMG_1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528392" cy="235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-11-28_10-58-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1872208" cy="26507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2022-11-28_09-56-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19872" y="692696"/>
            <a:ext cx="186775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F:\фото семинар\2022-11-28_11-03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800200" cy="26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8" name="Picture 6" descr="C:\Users\DS81-new\Downloads\2022-11-28_11-51-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17032"/>
            <a:ext cx="2847543" cy="192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9" name="Picture 7" descr="C:\Users\DS81-new\Downloads\2022-11-28_11-48-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757006"/>
            <a:ext cx="2808312" cy="190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«Весенний перезвон»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F:\Screenshot_20221129-110432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00750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*   Федеральный закон от 29 декабря 2012 г. № 273-ФЗ «Об образовании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*   ФГОС дошкольного образования. Приказ от 17 октября 2013 г.  №1155, зарегистрировано в Минюсте   от 14 ноября № 30384 2013 г. в РФ»,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*    Профессиональный стандарт педагога (приказ Министерства труда и социальной защиты Российской Федерации от «18» октября 2013 г. № 544н).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*   Указ Президента РФ от 1 июня 2012 г. № 761 «О Национальной стратегии действий в интересах детей на 2012-2017 годы»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*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Российской Федерации от 15.05.2013 № 26 г. Москва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организаций».</a:t>
            </a:r>
          </a:p>
          <a:p>
            <a:pPr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800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Участие в конкурсном движении способствует эффективному развитию системы образования в ДОУ, широкому внедрению в практику новых интересных методик и подходов к воспитанию и обучению, развитию профессиональных компетенций.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27088" y="1600200"/>
            <a:ext cx="76327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Участие в конкурсном движении позволяет не только проявить себя, развить свои таланты, но и способствует созданию имиджа учреждения на рынке образовательных услуг в условиях реально существующей здоровой конкуренции.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/>
              <a:t>corowina.ucoz.com</a:t>
            </a:r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Тактические цели: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755650" y="1341438"/>
            <a:ext cx="76327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Georgia" pitchFamily="18" charset="0"/>
              </a:rPr>
              <a:t>1. </a:t>
            </a:r>
            <a:r>
              <a:rPr lang="ru-RU" altLang="ru-RU" sz="2400" smtClean="0">
                <a:solidFill>
                  <a:srgbClr val="000000"/>
                </a:solidFill>
                <a:latin typeface="Georgia" pitchFamily="18" charset="0"/>
              </a:rPr>
              <a:t>Создание условий для перспективной формы  развития интеллектуального  творческого потенциала  участников образовательных отношений.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Georgia" pitchFamily="18" charset="0"/>
              </a:rPr>
              <a:t>2. Обеспечение методического сопровождения    педагогов ДОУ в практической деятельности.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Georgia" pitchFamily="18" charset="0"/>
              </a:rPr>
              <a:t>3. Создание условий для реализации инновационной деятельности в ДОУ.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7920037" cy="38163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Раскрывать интеллектуальные и творческие способности дошкольников через участие в конкурсном движении.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Повышать профессиональную компетентность педагогов и их творческий потенциал.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Приобщать родителей к участию в жизни детского сада через поиск и внедрение наиболее эффективных форм современной работы и сотрудничества.</a:t>
            </a:r>
          </a:p>
          <a:p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600200"/>
            <a:ext cx="7559675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Конкурсное движение – инновационный фактор развития в образовании. Именно сегодня конкурсное движение набирает силу на разных уровнях, начиная  с  уровня образовательной организации.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Современный педагог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042988" y="1600200"/>
            <a:ext cx="7416800" cy="4525963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Мобильный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Креативный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Внимательный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Изобретательный 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Позитивный 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Организованный 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Искренний  </a:t>
            </a: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Конкурс -это эффективный способ  взаимодействия всех сторон 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altLang="ru-RU" smtClean="0"/>
          </a:p>
        </p:txBody>
      </p:sp>
      <p:sp>
        <p:nvSpPr>
          <p:cNvPr id="3" name="Овал 2"/>
          <p:cNvSpPr/>
          <p:nvPr/>
        </p:nvSpPr>
        <p:spPr>
          <a:xfrm>
            <a:off x="3276600" y="1628775"/>
            <a:ext cx="2303463" cy="21240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5" name="Овал 4"/>
          <p:cNvSpPr/>
          <p:nvPr/>
        </p:nvSpPr>
        <p:spPr>
          <a:xfrm>
            <a:off x="2124075" y="3429000"/>
            <a:ext cx="2376488" cy="23542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6" name="Овал 5"/>
          <p:cNvSpPr/>
          <p:nvPr/>
        </p:nvSpPr>
        <p:spPr>
          <a:xfrm>
            <a:off x="4427538" y="3357563"/>
            <a:ext cx="2486025" cy="23574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(законный представитель)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7738" y="3163888"/>
            <a:ext cx="2160587" cy="935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</a:t>
            </a:r>
          </a:p>
        </p:txBody>
      </p:sp>
      <p:sp>
        <p:nvSpPr>
          <p:cNvPr id="3" name="Овал 2"/>
          <p:cNvSpPr/>
          <p:nvPr/>
        </p:nvSpPr>
        <p:spPr>
          <a:xfrm>
            <a:off x="395288" y="1090613"/>
            <a:ext cx="2592387" cy="2339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дополнительный метод по реализации образовательных и развивающих задач ОП ДО, которые реализует семья во взаимодействии со своим ребенком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3563938" y="333375"/>
            <a:ext cx="2232025" cy="21796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мотивация и условие взаимодействия родителя и ребенка, родителя и педагога</a:t>
            </a:r>
          </a:p>
        </p:txBody>
      </p:sp>
      <p:sp>
        <p:nvSpPr>
          <p:cNvPr id="5" name="Овал 4"/>
          <p:cNvSpPr/>
          <p:nvPr/>
        </p:nvSpPr>
        <p:spPr>
          <a:xfrm>
            <a:off x="6588125" y="1093788"/>
            <a:ext cx="2065338" cy="21605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средство образования, повышения педагогической культуры самих родителей (законных представителей)</a:t>
            </a:r>
          </a:p>
        </p:txBody>
      </p:sp>
      <p:sp>
        <p:nvSpPr>
          <p:cNvPr id="6" name="Овал 5"/>
          <p:cNvSpPr/>
          <p:nvPr/>
        </p:nvSpPr>
        <p:spPr>
          <a:xfrm>
            <a:off x="647700" y="4076700"/>
            <a:ext cx="2484438" cy="23764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способов сделать образовательный процесс ДОУ открытым, видимым для родителя(законного представителя)</a:t>
            </a:r>
          </a:p>
        </p:txBody>
      </p:sp>
      <p:sp>
        <p:nvSpPr>
          <p:cNvPr id="7" name="Овал 6"/>
          <p:cNvSpPr/>
          <p:nvPr/>
        </p:nvSpPr>
        <p:spPr>
          <a:xfrm>
            <a:off x="5649913" y="4076700"/>
            <a:ext cx="2303462" cy="2339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 проведения оценки качества образования в ДОУ семьями воспитанников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4424363" y="2547938"/>
            <a:ext cx="288925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8342482">
            <a:off x="2771775" y="3122613"/>
            <a:ext cx="360363" cy="522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733935">
            <a:off x="5923756" y="3015457"/>
            <a:ext cx="287337" cy="476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046763">
            <a:off x="3246438" y="4195763"/>
            <a:ext cx="357187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030428">
            <a:off x="5492750" y="4198938"/>
            <a:ext cx="312738" cy="452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330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Муниципальное дошкольное образовательное учреждение  «Детский сад №81»</vt:lpstr>
      <vt:lpstr>Нормативно-правовые документы</vt:lpstr>
      <vt:lpstr>Актуальность</vt:lpstr>
      <vt:lpstr>   Тактические цели:   </vt:lpstr>
      <vt:lpstr>Задачи</vt:lpstr>
      <vt:lpstr>Слайд 6</vt:lpstr>
      <vt:lpstr>Современный педагог</vt:lpstr>
      <vt:lpstr>   Конкурс -это эффективный способ  взаимодействия всех сторон  образовательного процесса</vt:lpstr>
      <vt:lpstr>Слайд 9</vt:lpstr>
      <vt:lpstr>Слайд 10</vt:lpstr>
      <vt:lpstr>Человек и природа</vt:lpstr>
      <vt:lpstr>Конкурс чтецов</vt:lpstr>
      <vt:lpstr>«Лучше всех»</vt:lpstr>
      <vt:lpstr>Слайд 14</vt:lpstr>
      <vt:lpstr>Слайд 15</vt:lpstr>
      <vt:lpstr>«Мастер-АС»</vt:lpstr>
      <vt:lpstr>«Мы помним –мы гордимся»</vt:lpstr>
      <vt:lpstr>Слайд 18</vt:lpstr>
      <vt:lpstr>«Весенний перезвон»</vt:lpstr>
      <vt:lpstr>Вывод: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75</cp:revision>
  <dcterms:created xsi:type="dcterms:W3CDTF">2012-08-25T10:00:02Z</dcterms:created>
  <dcterms:modified xsi:type="dcterms:W3CDTF">2022-11-29T08:36:21Z</dcterms:modified>
</cp:coreProperties>
</file>