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61" r:id="rId4"/>
    <p:sldId id="269" r:id="rId5"/>
    <p:sldId id="279" r:id="rId6"/>
    <p:sldId id="278" r:id="rId7"/>
    <p:sldId id="267" r:id="rId8"/>
    <p:sldId id="265" r:id="rId9"/>
    <p:sldId id="271" r:id="rId10"/>
    <p:sldId id="280" r:id="rId11"/>
    <p:sldId id="282" r:id="rId12"/>
    <p:sldId id="284" r:id="rId13"/>
    <p:sldId id="288" r:id="rId14"/>
    <p:sldId id="286" r:id="rId15"/>
    <p:sldId id="290" r:id="rId16"/>
    <p:sldId id="281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2" autoAdjust="0"/>
  </p:normalViewPr>
  <p:slideViewPr>
    <p:cSldViewPr>
      <p:cViewPr>
        <p:scale>
          <a:sx n="118" d="100"/>
          <a:sy n="118" d="100"/>
        </p:scale>
        <p:origin x="-143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132856"/>
            <a:ext cx="7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«Мнемотехника в развитии детей дошкольного возраста»</a:t>
            </a:r>
          </a:p>
          <a:p>
            <a:pPr algn="ctr"/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500042"/>
            <a:ext cx="735808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0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Последовательность работы 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285860"/>
            <a:ext cx="764386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785926"/>
            <a:ext cx="721523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Рассматривание таблицы и разбор того, что на ней изображено. 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Осуществляется перекодирование информации, т.е. преобразование из абстрактных символов в образы.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После перекодирования осуществляется пересказ сказки или рассказ по заданной теме.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младших группах с помощью воспитателя, в старших – дети должны уметь самостоятельно.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Загрузки\o5-tp-algoritm-odevaniya-ziney-odezhdy-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413874"/>
            <a:ext cx="3674683" cy="2724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1" name="Picture 3" descr="C:\Users\Пользователь\Desktop\41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396487"/>
            <a:ext cx="3292169" cy="2645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000100" y="500043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отображающие последовательность  </a:t>
            </a:r>
            <a:b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действий.</a:t>
            </a:r>
            <a:endParaRPr lang="ru-RU" sz="2800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714356"/>
            <a:ext cx="6929486" cy="95410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Проговаривание скороговорок, заучивание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http://nsportal.ru/sites/default/files/2014/02/17/resize-of-25.jpg"/>
          <p:cNvPicPr/>
          <p:nvPr/>
        </p:nvPicPr>
        <p:blipFill>
          <a:blip r:embed="rId2" cstate="screen">
            <a:lum bright="-46000" contrast="69000"/>
          </a:blip>
          <a:srcRect/>
          <a:stretch>
            <a:fillRect/>
          </a:stretch>
        </p:blipFill>
        <p:spPr bwMode="auto">
          <a:xfrm>
            <a:off x="971600" y="2636912"/>
            <a:ext cx="3927380" cy="294092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08635"/>
            <a:ext cx="3583723" cy="279748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533144" cy="4896544"/>
          </a:xfrm>
          <a:prstGeom prst="rect">
            <a:avLst/>
          </a:prstGeom>
          <a:solidFill>
            <a:srgbClr val="FFC000"/>
          </a:solidFill>
          <a:ln w="38100"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" y="11663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836712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Схемы составления рассказов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644008" cy="3281894"/>
          </a:xfrm>
          <a:prstGeom prst="rect">
            <a:avLst/>
          </a:prstGeom>
        </p:spPr>
      </p:pic>
      <p:pic>
        <p:nvPicPr>
          <p:cNvPr id="9" name="Picture 3" descr="C:\Users\Пользователь\Desktop\картинки мнемотехника\84882491_large_9772bd3edc59dikie_zhivotnuyerasskazhi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7719" y="2924944"/>
            <a:ext cx="4070256" cy="3286148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71604" y="714356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785926"/>
            <a:ext cx="8143932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увеличивается круг знаний об окружающем мире;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желание пересказывать тексты, придумывать интересные истории;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интерес к заучиванию стихов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словарный запас выходит на более высокий уровень;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преодолевают робость, застенчивость, учатся свободно держаться перед аудиторией.</a:t>
            </a:r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235743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1571612"/>
            <a:ext cx="8001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/>
          </a:p>
          <a:p>
            <a:pPr algn="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1214422"/>
            <a:ext cx="7286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ребенок молчит, покажите ему картинку, и он заговорит.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76A6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714356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такое мнемотехника 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2708920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немотика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искусство запоминания, совокупность приемов и способов, облегчающих запоминание и увеличивающих объём памяти путем образования искусственных ассоциаций.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система методов и приемов, обеспечивающих эффективное запоминание, сохранение и воспроизведение информации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500042"/>
            <a:ext cx="5429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 помогает развивать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Усидчивость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Мелкую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мотрику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Логическое мышление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Развивает кругозор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Зрительную и слуховую память</a:t>
            </a:r>
          </a:p>
          <a:p>
            <a:pPr algn="ct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конечно - все стороны речи.</a:t>
            </a:r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50004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Где можно использовать  </a:t>
            </a:r>
          </a:p>
          <a:p>
            <a:pPr algn="ctr"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3643314"/>
            <a:ext cx="2214578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пересказах художественной литературы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8992" y="5214950"/>
            <a:ext cx="2786082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заучивании стихов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86380" y="3714752"/>
            <a:ext cx="2857520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отгадывании и загадывании загадок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2214554"/>
            <a:ext cx="250033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обогащения словарного запаса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2285992"/>
            <a:ext cx="242889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обучении составлению рассказов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714480" y="1571612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72132" y="1500174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607455" y="1678769"/>
            <a:ext cx="207170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536281" y="1821645"/>
            <a:ext cx="221457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857488" y="3357562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500042"/>
            <a:ext cx="5429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Схемы служат своеобразным зрительным планом для создания монологов, помогают детям выстраивать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рассказа</a:t>
            </a:r>
          </a:p>
          <a:p>
            <a:pPr algn="ctr"/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рассказа</a:t>
            </a:r>
          </a:p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Лексико-грамматическую наполняемость рассказа</a:t>
            </a:r>
            <a:endParaRPr lang="ru-RU" sz="32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TextBox 5"/>
          <p:cNvSpPr txBox="1"/>
          <p:nvPr/>
        </p:nvSpPr>
        <p:spPr>
          <a:xfrm>
            <a:off x="2571736" y="428604"/>
            <a:ext cx="4429156" cy="1200329"/>
          </a:xfrm>
          <a:prstGeom prst="rect">
            <a:avLst/>
          </a:prstGeom>
          <a:ln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Структура мнемотехники (строится от простого к сложному)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714488"/>
            <a:ext cx="2857520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5000636"/>
            <a:ext cx="3143272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МНЕМОТАБЛИЦА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3286124"/>
            <a:ext cx="3000396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928926" y="2786058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357818" y="4500570"/>
            <a:ext cx="45719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428604"/>
            <a:ext cx="5429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751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2000264" cy="1357322"/>
          </a:xfrm>
          <a:prstGeom prst="rect">
            <a:avLst/>
          </a:prstGeo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643050"/>
            <a:ext cx="2071702" cy="135732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Рисунок 15" descr="Ey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643050"/>
            <a:ext cx="1928826" cy="128588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3380"/>
            <a:ext cx="7200800" cy="192882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078540" cy="605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281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131</cp:revision>
  <dcterms:modified xsi:type="dcterms:W3CDTF">2024-03-20T10:50:46Z</dcterms:modified>
</cp:coreProperties>
</file>